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49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your-study.ru/userregistration?number=4984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низ 3"/>
          <p:cNvSpPr/>
          <p:nvPr/>
        </p:nvSpPr>
        <p:spPr>
          <a:xfrm rot="3361877">
            <a:off x="5139944" y="4304462"/>
            <a:ext cx="100811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01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2339752" y="4869160"/>
            <a:ext cx="201622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16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6444208" y="2348880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76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842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2339752" y="1772816"/>
            <a:ext cx="180020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9612" y="1923128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hlinkClick r:id="rId3"/>
              </a:rPr>
              <a:t>К ПРИМЕРУ   </a:t>
            </a:r>
            <a:r>
              <a:rPr lang="en-US" sz="1200" dirty="0" smtClean="0">
                <a:hlinkClick r:id="rId3"/>
              </a:rPr>
              <a:t>https</a:t>
            </a:r>
            <a:r>
              <a:rPr lang="en-US" sz="1200" dirty="0">
                <a:hlinkClick r:id="rId3"/>
              </a:rPr>
              <a:t>://</a:t>
            </a:r>
            <a:r>
              <a:rPr lang="en-US" sz="1200" dirty="0" smtClean="0">
                <a:hlinkClick r:id="rId3"/>
              </a:rPr>
              <a:t>login.your-study.ru/userregistration?number=49847</a:t>
            </a:r>
            <a:r>
              <a:rPr lang="ru-RU" sz="1200" dirty="0" smtClean="0"/>
              <a:t>) Значит номер 49847      Или указываем АНО ДПО «Эксперт» 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2276872"/>
            <a:ext cx="19784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Свой </a:t>
            </a:r>
            <a:r>
              <a:rPr lang="ru-RU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емэйл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059832" y="4869160"/>
            <a:ext cx="100811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22335" y="338486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Придумать пароль, указать 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02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Зам.директора</dc:creator>
  <cp:lastModifiedBy>Зам.директора</cp:lastModifiedBy>
  <cp:revision>1</cp:revision>
  <dcterms:created xsi:type="dcterms:W3CDTF">2022-12-05T07:28:19Z</dcterms:created>
  <dcterms:modified xsi:type="dcterms:W3CDTF">2022-12-05T07:38:09Z</dcterms:modified>
</cp:coreProperties>
</file>